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17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129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79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8187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888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059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712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35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167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1810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1036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927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7F45A-19C6-4198-A8C7-EED1CF4C5CB2}" type="datetimeFigureOut">
              <a:rPr lang="en-IN" smtClean="0"/>
              <a:t>22-11-2022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87E7368-3DC8-4E9A-B006-73A62322DE8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2007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18" Type="http://schemas.openxmlformats.org/officeDocument/2006/relationships/image" Target="../media/image22.png"/><Relationship Id="rId3" Type="http://schemas.openxmlformats.org/officeDocument/2006/relationships/image" Target="../media/image7.svg"/><Relationship Id="rId21" Type="http://schemas.openxmlformats.org/officeDocument/2006/relationships/image" Target="../media/image24.pn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17" Type="http://schemas.openxmlformats.org/officeDocument/2006/relationships/image" Target="../media/image21.svg"/><Relationship Id="rId2" Type="http://schemas.openxmlformats.org/officeDocument/2006/relationships/image" Target="../media/image6.png"/><Relationship Id="rId16" Type="http://schemas.openxmlformats.org/officeDocument/2006/relationships/image" Target="../media/image20.png"/><Relationship Id="rId20" Type="http://schemas.microsoft.com/office/2017/06/relationships/model3d" Target="../media/model3d3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png"/><Relationship Id="rId15" Type="http://schemas.openxmlformats.org/officeDocument/2006/relationships/image" Target="../media/image19.svg"/><Relationship Id="rId10" Type="http://schemas.openxmlformats.org/officeDocument/2006/relationships/image" Target="../media/image14.png"/><Relationship Id="rId19" Type="http://schemas.openxmlformats.org/officeDocument/2006/relationships/image" Target="../media/image23.svg"/><Relationship Id="rId4" Type="http://schemas.openxmlformats.org/officeDocument/2006/relationships/image" Target="../media/image8.png"/><Relationship Id="rId9" Type="http://schemas.openxmlformats.org/officeDocument/2006/relationships/image" Target="../media/image13.svg"/><Relationship Id="rId1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4.glb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FDC15-1284-EBAC-5458-16C9B171D8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WHITEBOARD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4B1F43-21F0-A88F-9C7B-D5C0EB1211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accent2">
                    <a:lumMod val="60000"/>
                    <a:lumOff val="40000"/>
                  </a:schemeClr>
                </a:solidFill>
                <a:latin typeface="Berlin Sans FB Demi" panose="020E0802020502020306" pitchFamily="34" charset="0"/>
              </a:rPr>
              <a:t>App That Helps you Recreate</a:t>
            </a:r>
          </a:p>
        </p:txBody>
      </p:sp>
    </p:spTree>
    <p:extLst>
      <p:ext uri="{BB962C8B-B14F-4D97-AF65-F5344CB8AC3E}">
        <p14:creationId xmlns:p14="http://schemas.microsoft.com/office/powerpoint/2010/main" val="380239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16669F-00DC-A063-5D34-75353A2EF073}"/>
              </a:ext>
            </a:extLst>
          </p:cNvPr>
          <p:cNvSpPr/>
          <p:nvPr/>
        </p:nvSpPr>
        <p:spPr>
          <a:xfrm>
            <a:off x="290670" y="236170"/>
            <a:ext cx="7660371" cy="6400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Earth">
                <a:extLst>
                  <a:ext uri="{FF2B5EF4-FFF2-40B4-BE49-F238E27FC236}">
                    <a16:creationId xmlns:a16="http://schemas.microsoft.com/office/drawing/2014/main" id="{99A39BEC-FCFC-51F6-D681-17F3FBD02B6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96818918"/>
                  </p:ext>
                </p:extLst>
              </p:nvPr>
            </p:nvGraphicFramePr>
            <p:xfrm>
              <a:off x="8196185" y="375846"/>
              <a:ext cx="2667613" cy="24703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667613" cy="2470300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36325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Earth">
                <a:extLst>
                  <a:ext uri="{FF2B5EF4-FFF2-40B4-BE49-F238E27FC236}">
                    <a16:creationId xmlns:a16="http://schemas.microsoft.com/office/drawing/2014/main" id="{99A39BEC-FCFC-51F6-D681-17F3FBD02B6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96185" y="375846"/>
                <a:ext cx="2667613" cy="247030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D67F943E-431F-66D1-AF93-6EB219D0C7D4}"/>
              </a:ext>
            </a:extLst>
          </p:cNvPr>
          <p:cNvSpPr/>
          <p:nvPr/>
        </p:nvSpPr>
        <p:spPr>
          <a:xfrm>
            <a:off x="402699" y="315290"/>
            <a:ext cx="7436312" cy="61339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600" b="1" dirty="0">
                <a:latin typeface="Algerian" panose="04020705040A02060702" pitchFamily="82" charset="0"/>
              </a:rPr>
              <a:t>INTRODUCTION</a:t>
            </a:r>
          </a:p>
          <a:p>
            <a:pPr algn="ctr"/>
            <a:endParaRPr lang="en-IN" sz="1600" b="1" dirty="0">
              <a:latin typeface="Algerian" panose="04020705040A02060702" pitchFamily="82" charset="0"/>
            </a:endParaRPr>
          </a:p>
          <a:p>
            <a:r>
              <a:rPr lang="en-GB" b="1" dirty="0">
                <a:latin typeface="Algerian" panose="04020705040A02060702" pitchFamily="82" charset="0"/>
              </a:rPr>
              <a:t>* </a:t>
            </a:r>
            <a:r>
              <a:rPr lang="en-GB" b="1" dirty="0">
                <a:latin typeface="Berlin Sans FB Demi" panose="020E0802020502020306" pitchFamily="34" charset="0"/>
              </a:rPr>
              <a:t>An online whiteboard is a great tool for collaboration and remote communication. You can create diagrams, flowcharts, drawings, and share notes all in real-time. You can also create presentations and comment on  them</a:t>
            </a:r>
            <a:endParaRPr lang="en-IN" b="1" dirty="0">
              <a:latin typeface="Berlin Sans FB Demi" panose="020E0802020502020306" pitchFamily="34" charset="0"/>
            </a:endParaRPr>
          </a:p>
          <a:p>
            <a:endParaRPr lang="en-IN" sz="3600" b="1" dirty="0">
              <a:latin typeface="Algerian" panose="04020705040A02060702" pitchFamily="82" charset="0"/>
            </a:endParaRPr>
          </a:p>
          <a:p>
            <a:r>
              <a:rPr lang="en-IN" b="1" dirty="0">
                <a:latin typeface="Algerian" panose="04020705040A02060702" pitchFamily="82" charset="0"/>
              </a:rPr>
              <a:t>* </a:t>
            </a:r>
            <a:r>
              <a:rPr lang="en-GB" b="1" dirty="0">
                <a:latin typeface="Algerian" panose="04020705040A02060702" pitchFamily="82" charset="0"/>
              </a:rPr>
              <a:t> </a:t>
            </a:r>
            <a:r>
              <a:rPr lang="en-GB" b="1" dirty="0">
                <a:latin typeface="Berlin Sans FB Demi" panose="020E0802020502020306" pitchFamily="34" charset="0"/>
              </a:rPr>
              <a:t>I times like covid when children's are locked in home away form school, we can use this platform to help    them visualise and also improve their handwriting</a:t>
            </a:r>
            <a:endParaRPr lang="en-IN" sz="3600" b="1" dirty="0">
              <a:latin typeface="Algerian" panose="04020705040A02060702" pitchFamily="82" charset="0"/>
            </a:endParaRPr>
          </a:p>
          <a:p>
            <a:endParaRPr lang="en-IN" sz="3600" b="1" dirty="0">
              <a:latin typeface="Algerian" panose="04020705040A02060702" pitchFamily="82" charset="0"/>
            </a:endParaRPr>
          </a:p>
          <a:p>
            <a:r>
              <a:rPr lang="en-IN" b="1" dirty="0">
                <a:latin typeface="Algerian" panose="04020705040A02060702" pitchFamily="82" charset="0"/>
              </a:rPr>
              <a:t>* </a:t>
            </a:r>
            <a:r>
              <a:rPr lang="en-GB" b="1" dirty="0">
                <a:latin typeface="Berlin Sans FB Demi" panose="020E0802020502020306" pitchFamily="34" charset="0"/>
              </a:rPr>
              <a:t>By using tools such as online whiteboards, you can make remote working more simple for your entire team    whether they are in or out of the office</a:t>
            </a:r>
            <a:endParaRPr lang="en-IN" b="1" dirty="0">
              <a:latin typeface="Berlin Sans FB Demi" panose="020E0802020502020306" pitchFamily="34" charset="0"/>
            </a:endParaRPr>
          </a:p>
          <a:p>
            <a:endParaRPr lang="en-IN" sz="3600" b="1" dirty="0">
              <a:latin typeface="Algerian" panose="04020705040A02060702" pitchFamily="82" charset="0"/>
            </a:endParaRPr>
          </a:p>
          <a:p>
            <a:endParaRPr lang="en-IN" sz="3600" b="1" dirty="0">
              <a:latin typeface="Algerian" panose="04020705040A02060702" pitchFamily="8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Astronaut">
                <a:extLst>
                  <a:ext uri="{FF2B5EF4-FFF2-40B4-BE49-F238E27FC236}">
                    <a16:creationId xmlns:a16="http://schemas.microsoft.com/office/drawing/2014/main" id="{045A3679-FE3C-6B5C-B911-CF12AD1EA39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905120393"/>
                  </p:ext>
                </p:extLst>
              </p:nvPr>
            </p:nvGraphicFramePr>
            <p:xfrm>
              <a:off x="8970979" y="2572131"/>
              <a:ext cx="3054925" cy="408906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054925" cy="4089062"/>
                    </a:xfrm>
                    <a:prstGeom prst="rect">
                      <a:avLst/>
                    </a:prstGeom>
                  </am3d:spPr>
                  <am3d:camera>
                    <am3d:pos x="0" y="0" z="618657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876" d="1000000"/>
                    <am3d:preTrans dx="-621" dy="-18002111" dz="-68108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536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Astronaut">
                <a:extLst>
                  <a:ext uri="{FF2B5EF4-FFF2-40B4-BE49-F238E27FC236}">
                    <a16:creationId xmlns:a16="http://schemas.microsoft.com/office/drawing/2014/main" id="{045A3679-FE3C-6B5C-B911-CF12AD1EA3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70979" y="2572131"/>
                <a:ext cx="3054925" cy="408906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0809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FB29A6-0070-6B55-4B3A-28356F344D0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77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72749" y="0"/>
            <a:ext cx="5319252" cy="6858000"/>
          </a:xfrm>
          <a:prstGeom prst="rect">
            <a:avLst/>
          </a:prstGeom>
          <a:effectLst>
            <a:glow rad="63500">
              <a:schemeClr val="accent1">
                <a:alpha val="40000"/>
              </a:schemeClr>
            </a:glow>
            <a:softEdge rad="0"/>
          </a:effectLst>
          <a:scene3d>
            <a:camera prst="orthographicFront">
              <a:rot lat="0" lon="299957" rev="0"/>
            </a:camera>
            <a:lightRig rig="threePt" dir="t"/>
          </a:scene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F1CB75-F6E4-B75F-C362-E998FBA3EFBA}"/>
              </a:ext>
            </a:extLst>
          </p:cNvPr>
          <p:cNvSpPr/>
          <p:nvPr/>
        </p:nvSpPr>
        <p:spPr>
          <a:xfrm>
            <a:off x="145335" y="171071"/>
            <a:ext cx="6588524" cy="651585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3200" b="1" dirty="0">
                <a:latin typeface="Algerian" panose="04020705040A02060702" pitchFamily="82" charset="0"/>
              </a:rPr>
              <a:t>GOAL</a:t>
            </a:r>
            <a:endParaRPr lang="en-IN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r>
              <a:rPr lang="en-GB" sz="1400" b="1" dirty="0">
                <a:latin typeface="Berlin Sans FB Demi" panose="020E0802020502020306" pitchFamily="34" charset="0"/>
              </a:rPr>
              <a:t>* With white board , we want students to have the ability to find the answers                 and present them just as a  teacher would. It gives every student a voice regardless of their level.</a:t>
            </a:r>
            <a:endParaRPr lang="en-IN" sz="1400" b="1" dirty="0">
              <a:latin typeface="Berlin Sans FB Demi" panose="020E0802020502020306" pitchFamily="34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r>
              <a:rPr lang="en-IN" sz="1400" b="1" dirty="0">
                <a:latin typeface="Algerian" panose="04020705040A02060702" pitchFamily="82" charset="0"/>
              </a:rPr>
              <a:t>* </a:t>
            </a:r>
            <a:r>
              <a:rPr lang="en-GB" sz="1400" b="1" dirty="0">
                <a:latin typeface="Berlin Sans FB Demi" panose="020E0802020502020306" pitchFamily="34" charset="0"/>
              </a:rPr>
              <a:t>We want White Board to connect  with multiple collaborators who would be able to present their ideas.</a:t>
            </a:r>
            <a:endParaRPr lang="en-IN" sz="1400" b="1" dirty="0">
              <a:latin typeface="Berlin Sans FB Demi" panose="020E0802020502020306" pitchFamily="34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endParaRPr lang="en-IN" sz="1400" b="1" dirty="0">
              <a:latin typeface="Algerian" panose="04020705040A02060702" pitchFamily="82" charset="0"/>
            </a:endParaRPr>
          </a:p>
          <a:p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  <a:p>
            <a:pPr algn="ctr"/>
            <a:endParaRPr lang="en-IN" sz="1400" b="1" dirty="0">
              <a:latin typeface="Algerian" panose="04020705040A02060702" pitchFamily="8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82F0C8-36AD-7AE5-AE83-4C384D6E3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615" y="2894591"/>
            <a:ext cx="5536385" cy="305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638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8925A1-EC8A-D4F2-606D-D29B9B4140AE}"/>
              </a:ext>
            </a:extLst>
          </p:cNvPr>
          <p:cNvSpPr/>
          <p:nvPr/>
        </p:nvSpPr>
        <p:spPr>
          <a:xfrm>
            <a:off x="3663656" y="169557"/>
            <a:ext cx="8332546" cy="42268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B02CFC-A74F-1C9F-37F5-F84E57731555}"/>
              </a:ext>
            </a:extLst>
          </p:cNvPr>
          <p:cNvSpPr/>
          <p:nvPr/>
        </p:nvSpPr>
        <p:spPr>
          <a:xfrm>
            <a:off x="3748434" y="242225"/>
            <a:ext cx="8120599" cy="403910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latin typeface="Berlin Sans FB Demi" panose="020E0802020502020306" pitchFamily="34" charset="0"/>
              </a:rPr>
              <a:t>TECHNOLOGY USED</a:t>
            </a:r>
          </a:p>
          <a:p>
            <a:endParaRPr lang="en-IN" sz="1600" b="1" dirty="0">
              <a:latin typeface="Berlin Sans FB Demi" panose="020E0802020502020306" pitchFamily="34" charset="0"/>
            </a:endParaRPr>
          </a:p>
          <a:p>
            <a:r>
              <a:rPr lang="en-IN" sz="1600" b="1" dirty="0">
                <a:latin typeface="Berlin Sans FB Demi" panose="020E0802020502020306" pitchFamily="34" charset="0"/>
              </a:rPr>
              <a:t>*   HTML</a:t>
            </a:r>
          </a:p>
          <a:p>
            <a:endParaRPr lang="en-IN" sz="1400" b="1" dirty="0">
              <a:latin typeface="Berlin Sans FB Demi" panose="020E0802020502020306" pitchFamily="34" charset="0"/>
            </a:endParaRPr>
          </a:p>
          <a:p>
            <a:r>
              <a:rPr lang="en-IN" sz="1600" b="1" dirty="0">
                <a:latin typeface="Berlin Sans FB Demi" panose="020E0802020502020306" pitchFamily="34" charset="0"/>
              </a:rPr>
              <a:t>*   CSS</a:t>
            </a:r>
          </a:p>
          <a:p>
            <a:endParaRPr lang="en-IN" sz="2000" b="1" dirty="0">
              <a:latin typeface="Berlin Sans FB Demi" panose="020E0802020502020306" pitchFamily="34" charset="0"/>
            </a:endParaRPr>
          </a:p>
          <a:p>
            <a:r>
              <a:rPr lang="en-IN" sz="1600" b="1" dirty="0">
                <a:latin typeface="Berlin Sans FB Demi" panose="020E0802020502020306" pitchFamily="34" charset="0"/>
              </a:rPr>
              <a:t>* JAVSCRIPT</a:t>
            </a:r>
          </a:p>
          <a:p>
            <a:pPr algn="ctr"/>
            <a:endParaRPr lang="en-IN" sz="2000" b="1" dirty="0">
              <a:latin typeface="Berlin Sans FB Demi" panose="020E0802020502020306" pitchFamily="34" charset="0"/>
            </a:endParaRPr>
          </a:p>
          <a:p>
            <a:r>
              <a:rPr lang="en-IN" sz="1600" b="1" dirty="0">
                <a:latin typeface="Berlin Sans FB Demi" panose="020E0802020502020306" pitchFamily="34" charset="0"/>
              </a:rPr>
              <a:t>* FIGMA</a:t>
            </a:r>
          </a:p>
          <a:p>
            <a:endParaRPr lang="en-IN" sz="1600" b="1" dirty="0">
              <a:latin typeface="Berlin Sans FB Demi" panose="020E0802020502020306" pitchFamily="34" charset="0"/>
            </a:endParaRPr>
          </a:p>
          <a:p>
            <a:r>
              <a:rPr lang="en-IN" sz="1600" b="1" dirty="0">
                <a:latin typeface="Berlin Sans FB Demi" panose="020E0802020502020306" pitchFamily="34" charset="0"/>
              </a:rPr>
              <a:t>* SVG’s</a:t>
            </a:r>
          </a:p>
          <a:p>
            <a:pPr algn="ctr"/>
            <a:endParaRPr lang="en-IN" sz="2000" b="1" dirty="0">
              <a:latin typeface="Berlin Sans FB Demi" panose="020E0802020502020306" pitchFamily="34" charset="0"/>
            </a:endParaRPr>
          </a:p>
        </p:txBody>
      </p:sp>
      <p:pic>
        <p:nvPicPr>
          <p:cNvPr id="15" name="Graphic 14" descr="Man in a polo shirt">
            <a:extLst>
              <a:ext uri="{FF2B5EF4-FFF2-40B4-BE49-F238E27FC236}">
                <a16:creationId xmlns:a16="http://schemas.microsoft.com/office/drawing/2014/main" id="{36AC22C2-C9B4-7270-ED91-185DBD8680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20340" y="1910014"/>
            <a:ext cx="1381125" cy="43338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6DCFBE9-BF57-E888-3DAB-8007C3824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2259" y="1174792"/>
            <a:ext cx="3311122" cy="21103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F2EEE35-4241-79BA-32F5-D0A3B335E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2892" y="1147629"/>
            <a:ext cx="2997536" cy="21103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Graphic 20" descr="Chat bubble with solid fill">
            <a:extLst>
              <a:ext uri="{FF2B5EF4-FFF2-40B4-BE49-F238E27FC236}">
                <a16:creationId xmlns:a16="http://schemas.microsoft.com/office/drawing/2014/main" id="{80DE0976-6075-6776-6DFD-6F6308B604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48809" y="3844818"/>
            <a:ext cx="464265" cy="464265"/>
          </a:xfrm>
          <a:prstGeom prst="rect">
            <a:avLst/>
          </a:prstGeom>
        </p:spPr>
      </p:pic>
      <p:pic>
        <p:nvPicPr>
          <p:cNvPr id="23" name="Graphic 22" descr="Email with solid fill">
            <a:extLst>
              <a:ext uri="{FF2B5EF4-FFF2-40B4-BE49-F238E27FC236}">
                <a16:creationId xmlns:a16="http://schemas.microsoft.com/office/drawing/2014/main" id="{6A43BD9C-3DDE-F6F0-C964-22382ADD79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75265" y="3844818"/>
            <a:ext cx="362332" cy="362332"/>
          </a:xfrm>
          <a:prstGeom prst="rect">
            <a:avLst/>
          </a:prstGeom>
        </p:spPr>
      </p:pic>
      <p:pic>
        <p:nvPicPr>
          <p:cNvPr id="25" name="Graphic 24" descr="Camera with solid fill">
            <a:extLst>
              <a:ext uri="{FF2B5EF4-FFF2-40B4-BE49-F238E27FC236}">
                <a16:creationId xmlns:a16="http://schemas.microsoft.com/office/drawing/2014/main" id="{8894B806-E83C-35F9-2314-62A782A63A7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99788" y="3817065"/>
            <a:ext cx="464265" cy="464265"/>
          </a:xfrm>
          <a:prstGeom prst="rect">
            <a:avLst/>
          </a:prstGeom>
        </p:spPr>
      </p:pic>
      <p:pic>
        <p:nvPicPr>
          <p:cNvPr id="27" name="Graphic 26" descr="Game controller with solid fill">
            <a:extLst>
              <a:ext uri="{FF2B5EF4-FFF2-40B4-BE49-F238E27FC236}">
                <a16:creationId xmlns:a16="http://schemas.microsoft.com/office/drawing/2014/main" id="{A85E085A-8B56-D3FE-9EAB-6903F88FF2E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808733" y="3813032"/>
            <a:ext cx="489494" cy="489494"/>
          </a:xfrm>
          <a:prstGeom prst="rect">
            <a:avLst/>
          </a:prstGeom>
        </p:spPr>
      </p:pic>
      <p:pic>
        <p:nvPicPr>
          <p:cNvPr id="29" name="Graphic 28" descr="Single gear with solid fill">
            <a:extLst>
              <a:ext uri="{FF2B5EF4-FFF2-40B4-BE49-F238E27FC236}">
                <a16:creationId xmlns:a16="http://schemas.microsoft.com/office/drawing/2014/main" id="{5FB4CC59-A994-9557-9218-6A9C62562DF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542907" y="3791836"/>
            <a:ext cx="489494" cy="489494"/>
          </a:xfrm>
          <a:prstGeom prst="rect">
            <a:avLst/>
          </a:prstGeom>
        </p:spPr>
      </p:pic>
      <p:pic>
        <p:nvPicPr>
          <p:cNvPr id="31" name="Graphic 30" descr="Cloud with solid fill">
            <a:extLst>
              <a:ext uri="{FF2B5EF4-FFF2-40B4-BE49-F238E27FC236}">
                <a16:creationId xmlns:a16="http://schemas.microsoft.com/office/drawing/2014/main" id="{F3F63C85-3136-2824-CDD8-2DB6B731D39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277081" y="3719339"/>
            <a:ext cx="613289" cy="613289"/>
          </a:xfrm>
          <a:prstGeom prst="rect">
            <a:avLst/>
          </a:prstGeom>
        </p:spPr>
      </p:pic>
      <p:pic>
        <p:nvPicPr>
          <p:cNvPr id="33" name="Graphic 32" descr="Target Audience with solid fill">
            <a:extLst>
              <a:ext uri="{FF2B5EF4-FFF2-40B4-BE49-F238E27FC236}">
                <a16:creationId xmlns:a16="http://schemas.microsoft.com/office/drawing/2014/main" id="{BFAAE346-5675-C121-3597-1C0B7F30718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0135050" y="3689237"/>
            <a:ext cx="613289" cy="613289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4" name="3D Model 33" descr="Floor Plant">
                <a:extLst>
                  <a:ext uri="{FF2B5EF4-FFF2-40B4-BE49-F238E27FC236}">
                    <a16:creationId xmlns:a16="http://schemas.microsoft.com/office/drawing/2014/main" id="{4F0872E6-79F0-3D64-E280-634D892A79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42699338"/>
                  </p:ext>
                </p:extLst>
              </p:nvPr>
            </p:nvGraphicFramePr>
            <p:xfrm>
              <a:off x="100295" y="3776724"/>
              <a:ext cx="2234936" cy="2330040"/>
            </p:xfrm>
            <a:graphic>
              <a:graphicData uri="http://schemas.microsoft.com/office/drawing/2017/model3d">
                <am3d:model3d r:embed="rId20">
                  <am3d:spPr>
                    <a:xfrm>
                      <a:off x="0" y="0"/>
                      <a:ext cx="2234936" cy="2330040"/>
                    </a:xfrm>
                    <a:prstGeom prst="rect">
                      <a:avLst/>
                    </a:prstGeom>
                  </am3d:spPr>
                  <am3d:camera>
                    <am3d:pos x="0" y="0" z="724234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074779" d="1000000"/>
                    <am3d:preTrans dx="-2117975" dy="-18000000" dz="924048"/>
                    <am3d:scale>
                      <am3d:sx n="1000000" d="1000000"/>
                      <am3d:sy n="1000000" d="1000000"/>
                      <am3d:sz n="1000000" d="1000000"/>
                    </am3d:scale>
                    <am3d:rot ax="747420" ay="269124" az="59382"/>
                    <am3d:postTrans dx="0" dy="0" dz="0"/>
                  </am3d:trans>
                  <am3d:raster rName="Office3DRenderer" rVer="16.0.8326">
                    <am3d:blip r:embed="rId21"/>
                  </am3d:raster>
                  <am3d:objViewport viewportSz="36614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4" name="3D Model 33" descr="Floor Plant">
                <a:extLst>
                  <a:ext uri="{FF2B5EF4-FFF2-40B4-BE49-F238E27FC236}">
                    <a16:creationId xmlns:a16="http://schemas.microsoft.com/office/drawing/2014/main" id="{4F0872E6-79F0-3D64-E280-634D892A79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0295" y="3776724"/>
                <a:ext cx="2234936" cy="233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2706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1AA2F7-AB23-7597-C259-1774CEB26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45335"/>
            <a:ext cx="9603275" cy="708509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PROJECT SCREENSHOT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44502B-4A6B-A2B9-745A-3507EB7F2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43" y="808680"/>
            <a:ext cx="4025721" cy="27278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2A37D7-8AE9-14A3-6460-37BE76FB3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129" y="3781993"/>
            <a:ext cx="4174347" cy="27999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52A16A-48B0-3D75-C7E8-2EFDB3C56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111" y="808680"/>
            <a:ext cx="4269220" cy="27701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0F3784-1F74-3A45-CD73-AE5E013F6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4112" y="3781993"/>
            <a:ext cx="4347942" cy="277019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37589DC-5FD7-B9A0-979B-A5EE0FD7F9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72966" y="808680"/>
            <a:ext cx="3114069" cy="577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85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B0D6DF-FB01-6138-BF4B-46618B9FDE77}"/>
              </a:ext>
            </a:extLst>
          </p:cNvPr>
          <p:cNvSpPr/>
          <p:nvPr/>
        </p:nvSpPr>
        <p:spPr>
          <a:xfrm>
            <a:off x="4251052" y="284615"/>
            <a:ext cx="3130760" cy="11445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Berlin Sans FB Demi" panose="020E0802020502020306" pitchFamily="34" charset="0"/>
              </a:rPr>
              <a:t>FUTURE 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EA7A69-AB7B-89DF-B774-5A5D1FBC8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123" y="2227210"/>
            <a:ext cx="10070512" cy="40386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Retro UFO">
                <a:extLst>
                  <a:ext uri="{FF2B5EF4-FFF2-40B4-BE49-F238E27FC236}">
                    <a16:creationId xmlns:a16="http://schemas.microsoft.com/office/drawing/2014/main" id="{47758D39-AC47-5A61-7658-BADCE873492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37195593"/>
                  </p:ext>
                </p:extLst>
              </p:nvPr>
            </p:nvGraphicFramePr>
            <p:xfrm>
              <a:off x="8014522" y="-387900"/>
              <a:ext cx="3369152" cy="234127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369152" cy="2341274"/>
                    </a:xfrm>
                    <a:prstGeom prst="rect">
                      <a:avLst/>
                    </a:prstGeom>
                  </am3d:spPr>
                  <am3d:camera>
                    <am3d:pos x="0" y="0" z="692321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27412" d="1000000"/>
                    <am3d:preTrans dx="0" dy="-709068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201551" ay="-781670" az="-28181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17745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Retro UFO">
                <a:extLst>
                  <a:ext uri="{FF2B5EF4-FFF2-40B4-BE49-F238E27FC236}">
                    <a16:creationId xmlns:a16="http://schemas.microsoft.com/office/drawing/2014/main" id="{47758D39-AC47-5A61-7658-BADCE87349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14522" y="-387900"/>
                <a:ext cx="3369152" cy="234127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933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DE9AF1D-EC73-64E7-87A2-9901B1D44A76}"/>
              </a:ext>
            </a:extLst>
          </p:cNvPr>
          <p:cNvSpPr/>
          <p:nvPr/>
        </p:nvSpPr>
        <p:spPr>
          <a:xfrm>
            <a:off x="4390331" y="60556"/>
            <a:ext cx="3548599" cy="154418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latin typeface="Berlin Sans FB" panose="020E0602020502020306" pitchFamily="34" charset="0"/>
              </a:rPr>
              <a:t>CONCLUSION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EAB3F33-357B-F8D9-6CC1-5D6EAFA86C64}"/>
              </a:ext>
            </a:extLst>
          </p:cNvPr>
          <p:cNvSpPr/>
          <p:nvPr/>
        </p:nvSpPr>
        <p:spPr>
          <a:xfrm>
            <a:off x="859899" y="2113415"/>
            <a:ext cx="8423380" cy="437216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 this tech driven world we want India to stand on its own ground in Edtech sector rather than being dependent on Big tech giants . We will be making this project more user friendly so that multiple collaborators can join in and work together</a:t>
            </a:r>
            <a:endParaRPr lang="en-IN" dirty="0"/>
          </a:p>
        </p:txBody>
      </p:sp>
      <p:pic>
        <p:nvPicPr>
          <p:cNvPr id="8" name="Picture 7" descr="Businessman thumbs up">
            <a:extLst>
              <a:ext uri="{FF2B5EF4-FFF2-40B4-BE49-F238E27FC236}">
                <a16:creationId xmlns:a16="http://schemas.microsoft.com/office/drawing/2014/main" id="{9C283BD6-9155-1772-50B7-1B6AB5E354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6428" y="625243"/>
            <a:ext cx="2241475" cy="560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4902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163</TotalTime>
  <Words>222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Algerian</vt:lpstr>
      <vt:lpstr>Arial</vt:lpstr>
      <vt:lpstr>Arial Black</vt:lpstr>
      <vt:lpstr>Berlin Sans FB</vt:lpstr>
      <vt:lpstr>Berlin Sans FB Demi</vt:lpstr>
      <vt:lpstr>Gill Sans MT</vt:lpstr>
      <vt:lpstr>Gallery</vt:lpstr>
      <vt:lpstr>WHITEBOARD</vt:lpstr>
      <vt:lpstr>PowerPoint Presentation</vt:lpstr>
      <vt:lpstr>PowerPoint Presentation</vt:lpstr>
      <vt:lpstr>PowerPoint Presentation</vt:lpstr>
      <vt:lpstr>PROJECT SCREENSHOT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WHITEBOARD</dc:title>
  <dc:creator>Ishan Shekhar</dc:creator>
  <cp:lastModifiedBy>Ishan Shekhar</cp:lastModifiedBy>
  <cp:revision>1</cp:revision>
  <dcterms:created xsi:type="dcterms:W3CDTF">2022-11-22T14:39:12Z</dcterms:created>
  <dcterms:modified xsi:type="dcterms:W3CDTF">2022-11-22T17:22:46Z</dcterms:modified>
</cp:coreProperties>
</file>

<file path=docProps/thumbnail.jpeg>
</file>